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9"/>
  </p:notesMasterIdLst>
  <p:sldIdLst>
    <p:sldId id="256" r:id="rId2"/>
    <p:sldId id="258" r:id="rId3"/>
    <p:sldId id="260" r:id="rId4"/>
    <p:sldId id="261" r:id="rId5"/>
    <p:sldId id="259" r:id="rId6"/>
    <p:sldId id="262" r:id="rId7"/>
    <p:sldId id="257" r:id="rId8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212"/>
    <p:restoredTop sz="94694"/>
  </p:normalViewPr>
  <p:slideViewPr>
    <p:cSldViewPr snapToGrid="0" snapToObjects="1">
      <p:cViewPr varScale="1">
        <p:scale>
          <a:sx n="113" d="100"/>
          <a:sy n="113" d="100"/>
        </p:scale>
        <p:origin x="18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10.png>
</file>

<file path=ppt/media/image1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84A298-BA8B-A246-816D-E78B14D32A05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60D809-0B11-124D-B5DB-CEF2A03D87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7212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323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4721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1696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  <a:lvl2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2pPr>
            <a:lvl3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3pPr>
            <a:lvl4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4pPr>
            <a:lvl5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0432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1720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3206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982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039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0511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097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6654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801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47" y="0"/>
            <a:ext cx="509564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104740B6-A20E-E14E-9DC5-7EEF4D44D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51029" y="4267832"/>
            <a:ext cx="4109060" cy="1401448"/>
          </a:xfrm>
        </p:spPr>
        <p:txBody>
          <a:bodyPr anchor="t">
            <a:normAutofit/>
          </a:bodyPr>
          <a:lstStyle/>
          <a:p>
            <a:pPr algn="l"/>
            <a:r>
              <a:rPr kumimoji="1" lang="en-US" altLang="ja-JP" sz="4000" dirty="0" err="1">
                <a:solidFill>
                  <a:srgbClr val="000000"/>
                </a:solidFill>
              </a:rPr>
              <a:t>micro:bit</a:t>
            </a:r>
            <a:r>
              <a:rPr lang="ja-JP" altLang="en-US" sz="4000">
                <a:solidFill>
                  <a:srgbClr val="000000"/>
                </a:solidFill>
              </a:rPr>
              <a:t> 教材データ</a:t>
            </a:r>
            <a:endParaRPr kumimoji="1" lang="ja-JP" altLang="en-US" sz="4000">
              <a:solidFill>
                <a:srgbClr val="000000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6944C5C-8FA5-DC46-8BC1-F097FAA7C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1276" y="3428999"/>
            <a:ext cx="3904624" cy="838831"/>
          </a:xfrm>
        </p:spPr>
        <p:txBody>
          <a:bodyPr anchor="b">
            <a:normAutofit/>
          </a:bodyPr>
          <a:lstStyle/>
          <a:p>
            <a:pPr algn="l"/>
            <a:r>
              <a:rPr kumimoji="1" lang="ja-JP" altLang="en-US" sz="1600">
                <a:solidFill>
                  <a:srgbClr val="000000"/>
                </a:solidFill>
              </a:rPr>
              <a:t>簡単マイコン教室</a:t>
            </a:r>
            <a:endParaRPr kumimoji="1" lang="en-US" altLang="ja-JP" sz="1600" dirty="0">
              <a:solidFill>
                <a:srgbClr val="000000"/>
              </a:solidFill>
            </a:endParaRPr>
          </a:p>
          <a:p>
            <a:pPr algn="l"/>
            <a:r>
              <a:rPr lang="ja-JP" altLang="en-US" sz="1600">
                <a:solidFill>
                  <a:srgbClr val="000000"/>
                </a:solidFill>
              </a:rPr>
              <a:t>マイコン大好き おっちゃん先生</a:t>
            </a:r>
            <a:endParaRPr kumimoji="1" lang="ja-JP" altLang="en-US" sz="1600">
              <a:solidFill>
                <a:srgbClr val="000000"/>
              </a:solidFill>
            </a:endParaRPr>
          </a:p>
        </p:txBody>
      </p:sp>
      <p:sp>
        <p:nvSpPr>
          <p:cNvPr id="14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635"/>
            <a:ext cx="4450944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図 4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99B3FF45-BF3F-6848-ABF1-D7AEA4A898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2362" r="7034" b="3"/>
          <a:stretch/>
        </p:blipFill>
        <p:spPr>
          <a:xfrm>
            <a:off x="20" y="770037"/>
            <a:ext cx="4305160" cy="6097438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7E8A1FEB-31A0-E94A-86EC-1CA9B0B19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7125" y="4968556"/>
            <a:ext cx="843642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692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プログラム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A2A11F0-D4EB-E843-A237-DDC66B12A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8" y="1825625"/>
            <a:ext cx="8890345" cy="4351338"/>
          </a:xfrm>
        </p:spPr>
        <p:txBody>
          <a:bodyPr>
            <a:normAutofit/>
          </a:bodyPr>
          <a:lstStyle/>
          <a:p>
            <a:r>
              <a:rPr lang="ja-JP" altLang="en-US" sz="6600"/>
              <a:t>おんどを はかる</a:t>
            </a:r>
            <a:endParaRPr kumimoji="1" lang="en-US" altLang="ja-JP" sz="6600" dirty="0"/>
          </a:p>
          <a:p>
            <a:pPr lvl="1"/>
            <a:r>
              <a:rPr lang="ja-JP" altLang="en-US" sz="6000"/>
              <a:t>ひょうじする</a:t>
            </a:r>
            <a:endParaRPr lang="en-US" altLang="ja-JP" sz="6000" dirty="0"/>
          </a:p>
          <a:p>
            <a:pPr lvl="1"/>
            <a:r>
              <a:rPr kumimoji="1" lang="ja-JP" altLang="en-US" sz="60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もじを ひょうじする</a:t>
            </a:r>
            <a:endParaRPr kumimoji="1" lang="en-US" altLang="ja-JP" sz="60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lvl="1"/>
            <a:r>
              <a:rPr lang="ja-JP" altLang="en-US" sz="6000"/>
              <a:t>すうじを ひょうじする</a:t>
            </a:r>
            <a:endParaRPr kumimoji="1" lang="en-US" altLang="ja-JP" sz="66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66443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ひょうじする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AC5B7678-638E-384A-84CB-2F5C03CB8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9200" y="170392"/>
            <a:ext cx="3217333" cy="6554941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47C6998-C27E-5F44-8103-AF3FBF9999A0}"/>
              </a:ext>
            </a:extLst>
          </p:cNvPr>
          <p:cNvSpPr txBox="1"/>
          <p:nvPr/>
        </p:nvSpPr>
        <p:spPr>
          <a:xfrm>
            <a:off x="555642" y="1940688"/>
            <a:ext cx="4397358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え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+mj-lt"/>
              <a:buAutoNum type="arabicPeriod"/>
            </a:pP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アイコン（マーク）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+mj-lt"/>
              <a:buAutoNum type="arabicPeriod"/>
            </a:pP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もじ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   </a:t>
            </a:r>
            <a:r>
              <a:rPr kumimoji="1" lang="en-US" altLang="ja-JP" sz="3200" dirty="0" err="1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a,b,c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,…</a:t>
            </a:r>
          </a:p>
          <a:p>
            <a:pPr marL="514350" indent="-514350">
              <a:buFont typeface="+mj-lt"/>
              <a:buAutoNum type="arabicPeriod"/>
            </a:pP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すうじ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1,2,3,…</a:t>
            </a:r>
            <a:endParaRPr kumimoji="1" lang="ja-JP" altLang="en-US" sz="320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1677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383E5ED-F175-AC44-977A-9D721B8EC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おんどを はかる（温度を測る）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FDC05A2-A89D-554E-8A8A-B018F92A6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8" y="1825625"/>
            <a:ext cx="8959673" cy="4351338"/>
          </a:xfrm>
        </p:spPr>
        <p:txBody>
          <a:bodyPr>
            <a:normAutofit/>
          </a:bodyPr>
          <a:lstStyle/>
          <a:p>
            <a:r>
              <a:rPr kumimoji="1" lang="ja-JP" altLang="en-US"/>
              <a:t>おんどを はかる ブロック</a:t>
            </a:r>
            <a:endParaRPr kumimoji="1" lang="en-US" altLang="ja-JP" dirty="0"/>
          </a:p>
          <a:p>
            <a:pPr lvl="1"/>
            <a:r>
              <a:rPr lang="ja-JP" altLang="en-US"/>
              <a:t>はかった けっかは すうじ（測った結果は数字）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/>
              <a:t>　　　　　　　　　</a:t>
            </a:r>
            <a:r>
              <a:rPr lang="en-US" altLang="ja-JP" dirty="0"/>
              <a:t>※</a:t>
            </a:r>
            <a:r>
              <a:rPr lang="ja-JP" altLang="en-US"/>
              <a:t>温度をマイクロビットに</a:t>
            </a:r>
            <a:r>
              <a:rPr lang="ja-JP" altLang="en-US" u="sng"/>
              <a:t>取り込む</a:t>
            </a:r>
            <a:r>
              <a:rPr lang="ja-JP" altLang="en-US"/>
              <a:t>　　　　　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/>
              <a:t>　　　　　　　　　　　　　　　　　だから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/>
              <a:t>　　　　　　　　　　　　　　　　　</a:t>
            </a:r>
            <a:r>
              <a:rPr lang="ja-JP" altLang="en-US" sz="4800">
                <a:solidFill>
                  <a:srgbClr val="FF00FD"/>
                </a:solidFill>
              </a:rPr>
              <a:t>入力</a:t>
            </a:r>
            <a:r>
              <a:rPr lang="ja-JP" altLang="en-US"/>
              <a:t>のブロック</a:t>
            </a:r>
            <a:endParaRPr lang="en-US" altLang="ja-JP" dirty="0"/>
          </a:p>
          <a:p>
            <a:r>
              <a:rPr lang="ja-JP" altLang="en-US"/>
              <a:t>すうじを ひょうじする</a:t>
            </a:r>
            <a:r>
              <a:rPr lang="en-US" altLang="ja-JP" dirty="0"/>
              <a:t> </a:t>
            </a:r>
            <a:r>
              <a:rPr lang="ja-JP" altLang="en-US"/>
              <a:t>ブロック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87B3289E-885C-FC4B-AFF2-B2CFBE6DE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427" y="2860322"/>
            <a:ext cx="2731207" cy="1226256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77438AB3-0AEB-9945-8F6E-905EB30CB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426" y="4922220"/>
            <a:ext cx="2737245" cy="1389678"/>
          </a:xfrm>
          <a:prstGeom prst="rect">
            <a:avLst/>
          </a:prstGeom>
        </p:spPr>
      </p:pic>
      <p:sp>
        <p:nvSpPr>
          <p:cNvPr id="6" name="下矢印 5">
            <a:extLst>
              <a:ext uri="{FF2B5EF4-FFF2-40B4-BE49-F238E27FC236}">
                <a16:creationId xmlns:a16="http://schemas.microsoft.com/office/drawing/2014/main" id="{40595D31-872E-6349-A197-ED2D4C31C4D6}"/>
              </a:ext>
            </a:extLst>
          </p:cNvPr>
          <p:cNvSpPr/>
          <p:nvPr/>
        </p:nvSpPr>
        <p:spPr>
          <a:xfrm>
            <a:off x="8003822" y="3067756"/>
            <a:ext cx="530578" cy="6011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09854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プログラム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EEFE7885-E6CA-AA4E-83A3-7B9DF13FFE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347" y="1399822"/>
            <a:ext cx="8787306" cy="509305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82067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おまけの</a:t>
            </a:r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プログラム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E93CDD56-FFEC-0D49-B27E-FA160ED76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1910644"/>
            <a:ext cx="8610359" cy="40724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72290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5D152E-FB4E-E541-B796-1D7CC0823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教材置場の</a:t>
            </a:r>
            <a:r>
              <a:rPr kumimoji="1" lang="en-US" altLang="ja-JP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URL</a:t>
            </a:r>
            <a:endParaRPr kumimoji="1" lang="ja-JP" altLang="en-US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pic>
        <p:nvPicPr>
          <p:cNvPr id="5" name="図 4" descr="記号, 持つ, ブラック, ホワイト が含まれている画像&#10;&#10;自動的に生成された説明">
            <a:extLst>
              <a:ext uri="{FF2B5EF4-FFF2-40B4-BE49-F238E27FC236}">
                <a16:creationId xmlns:a16="http://schemas.microsoft.com/office/drawing/2014/main" id="{89EECEF0-1E95-4A47-B71A-A61393017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1690690"/>
            <a:ext cx="4742298" cy="4742298"/>
          </a:xfrm>
          <a:prstGeom prst="rect">
            <a:avLst/>
          </a:prstGeom>
        </p:spPr>
      </p:pic>
      <p:pic>
        <p:nvPicPr>
          <p:cNvPr id="7" name="図 6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E053B447-A158-CA43-A84F-7331AA2F0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3752" y="495766"/>
            <a:ext cx="3566073" cy="3566073"/>
          </a:xfrm>
          <a:prstGeom prst="rect">
            <a:avLst/>
          </a:prstGeom>
        </p:spPr>
      </p:pic>
      <p:pic>
        <p:nvPicPr>
          <p:cNvPr id="9" name="図 8" descr="電子機器, 回路, 座る, ブラック が含まれている画像&#10;&#10;自動的に生成された説明">
            <a:extLst>
              <a:ext uri="{FF2B5EF4-FFF2-40B4-BE49-F238E27FC236}">
                <a16:creationId xmlns:a16="http://schemas.microsoft.com/office/drawing/2014/main" id="{41D8DBAF-E83E-5546-8DB5-0EA171424D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05" b="96278" l="2816" r="99011">
                        <a14:foregroundMark x1="12177" y1="12173" x2="6088" y2="14990"/>
                        <a14:foregroundMark x1="6088" y1="14990" x2="5327" y2="30483"/>
                        <a14:foregroundMark x1="5327" y1="30483" x2="7534" y2="38229"/>
                        <a14:foregroundMark x1="7534" y1="38229" x2="12100" y2="32897"/>
                        <a14:foregroundMark x1="12100" y1="32897" x2="13394" y2="24145"/>
                        <a14:foregroundMark x1="13394" y1="24145" x2="12253" y2="12676"/>
                        <a14:foregroundMark x1="5175" y1="41650" x2="3805" y2="49698"/>
                        <a14:foregroundMark x1="3805" y1="49698" x2="4186" y2="57948"/>
                        <a14:foregroundMark x1="4186" y1="57948" x2="9132" y2="63481"/>
                        <a14:foregroundMark x1="9132" y1="63481" x2="14612" y2="61469"/>
                        <a14:foregroundMark x1="14612" y1="61469" x2="18189" y2="53219"/>
                        <a14:foregroundMark x1="18189" y1="53219" x2="17428" y2="45171"/>
                        <a14:foregroundMark x1="17428" y1="45171" x2="15068" y2="38129"/>
                        <a14:foregroundMark x1="15068" y1="38129" x2="9893" y2="34708"/>
                        <a14:foregroundMark x1="9893" y1="34708" x2="4947" y2="39638"/>
                        <a14:foregroundMark x1="4947" y1="39638" x2="4110" y2="43159"/>
                        <a14:foregroundMark x1="54186" y1="20624" x2="54338" y2="30785"/>
                        <a14:foregroundMark x1="54338" y1="30785" x2="69026" y2="54225"/>
                        <a14:foregroundMark x1="69026" y1="54225" x2="76712" y2="54427"/>
                        <a14:foregroundMark x1="76712" y1="54427" x2="82192" y2="51811"/>
                        <a14:foregroundMark x1="82192" y1="51811" x2="85160" y2="43159"/>
                        <a14:foregroundMark x1="85160" y1="43159" x2="85084" y2="34507"/>
                        <a14:foregroundMark x1="85084" y1="34507" x2="73440" y2="22535"/>
                        <a14:foregroundMark x1="73440" y1="22535" x2="66210" y2="20624"/>
                        <a14:foregroundMark x1="66210" y1="20624" x2="53196" y2="22837"/>
                        <a14:foregroundMark x1="70700" y1="57646" x2="71918" y2="65895"/>
                        <a14:foregroundMark x1="71918" y1="65895" x2="77169" y2="72938"/>
                        <a14:foregroundMark x1="77169" y1="72938" x2="82953" y2="76660"/>
                        <a14:foregroundMark x1="82953" y1="76660" x2="88965" y2="76157"/>
                        <a14:foregroundMark x1="88965" y1="76157" x2="90030" y2="66398"/>
                        <a14:foregroundMark x1="90030" y1="66398" x2="88737" y2="57746"/>
                        <a14:foregroundMark x1="88737" y1="57746" x2="84779" y2="50704"/>
                        <a14:foregroundMark x1="84779" y1="50704" x2="80289" y2="48189"/>
                        <a14:foregroundMark x1="41476" y1="74346" x2="42618" y2="82696"/>
                        <a14:foregroundMark x1="42618" y1="82696" x2="65753" y2="93561"/>
                        <a14:foregroundMark x1="65753" y1="93561" x2="71842" y2="94467"/>
                        <a14:foregroundMark x1="71842" y1="94467" x2="77473" y2="92757"/>
                        <a14:foregroundMark x1="77473" y1="92757" x2="80746" y2="77565"/>
                        <a14:foregroundMark x1="80746" y1="77565" x2="80594" y2="75252"/>
                        <a14:foregroundMark x1="4871" y1="70523" x2="837" y2="75956"/>
                        <a14:foregroundMark x1="154" y1="82728" x2="76" y2="83501"/>
                        <a14:foregroundMark x1="837" y1="75956" x2="685" y2="77465"/>
                        <a14:foregroundMark x1="515" y1="84539" x2="2968" y2="90342"/>
                        <a14:foregroundMark x1="76" y1="83501" x2="94" y2="83545"/>
                        <a14:foregroundMark x1="2968" y1="90342" x2="18417" y2="99095"/>
                        <a14:foregroundMark x1="18417" y1="99095" x2="29528" y2="99396"/>
                        <a14:foregroundMark x1="29528" y1="99396" x2="35997" y2="95875"/>
                        <a14:foregroundMark x1="35997" y1="95875" x2="39117" y2="89336"/>
                        <a14:foregroundMark x1="39117" y1="89336" x2="39346" y2="82495"/>
                        <a14:foregroundMark x1="1979" y1="72233" x2="2207" y2="80684"/>
                        <a14:foregroundMark x1="2207" y1="80684" x2="5860" y2="88129"/>
                        <a14:foregroundMark x1="5860" y1="88129" x2="13166" y2="92354"/>
                        <a14:foregroundMark x1="13166" y1="92354" x2="22527" y2="94165"/>
                        <a14:foregroundMark x1="22527" y1="94165" x2="29452" y2="92052"/>
                        <a14:foregroundMark x1="29452" y1="92052" x2="32725" y2="85614"/>
                        <a14:foregroundMark x1="32725" y1="85614" x2="33866" y2="77666"/>
                        <a14:foregroundMark x1="33866" y1="77666" x2="28919" y2="73139"/>
                        <a14:foregroundMark x1="28919" y1="73139" x2="2816" y2="71227"/>
                        <a14:foregroundMark x1="20776" y1="72334" x2="21081" y2="81891"/>
                        <a14:foregroundMark x1="21081" y1="81891" x2="25647" y2="90141"/>
                        <a14:foregroundMark x1="25647" y1="90141" x2="31659" y2="91247"/>
                        <a14:foregroundMark x1="31659" y1="91247" x2="35236" y2="83099"/>
                        <a14:foregroundMark x1="35236" y1="83099" x2="32725" y2="76157"/>
                        <a14:foregroundMark x1="32725" y1="76157" x2="27169" y2="71630"/>
                        <a14:foregroundMark x1="27169" y1="71630" x2="21233" y2="72233"/>
                        <a14:foregroundMark x1="21233" y1="72233" x2="21081" y2="72535"/>
                        <a14:foregroundMark x1="38432" y1="83400" x2="38965" y2="91046"/>
                        <a14:foregroundMark x1="38965" y1="91046" x2="44064" y2="95372"/>
                        <a14:foregroundMark x1="44064" y1="95372" x2="50761" y2="96278"/>
                        <a14:foregroundMark x1="50761" y1="96278" x2="57002" y2="94165"/>
                        <a14:foregroundMark x1="57002" y1="94165" x2="54718" y2="86419"/>
                        <a14:foregroundMark x1="54718" y1="86419" x2="42314" y2="84205"/>
                        <a14:foregroundMark x1="42314" y1="84205" x2="38508" y2="84708"/>
                        <a14:foregroundMark x1="62557" y1="73944" x2="63166" y2="83300"/>
                        <a14:foregroundMark x1="63166" y1="83300" x2="67047" y2="89235"/>
                        <a14:foregroundMark x1="67047" y1="89235" x2="74049" y2="91247"/>
                        <a14:foregroundMark x1="74049" y1="91247" x2="77169" y2="84708"/>
                        <a14:foregroundMark x1="77169" y1="84708" x2="74353" y2="77465"/>
                        <a14:foregroundMark x1="74353" y1="77465" x2="68721" y2="72938"/>
                        <a14:foregroundMark x1="68721" y1="72938" x2="60731" y2="76056"/>
                        <a14:foregroundMark x1="78919" y1="69819" x2="78615" y2="93964"/>
                        <a14:foregroundMark x1="78615" y1="93964" x2="85160" y2="95473"/>
                        <a14:foregroundMark x1="85160" y1="95473" x2="91933" y2="93058"/>
                        <a14:foregroundMark x1="91933" y1="93058" x2="96956" y2="87928"/>
                        <a14:foregroundMark x1="96956" y1="87928" x2="95662" y2="80080"/>
                        <a14:foregroundMark x1="95662" y1="80080" x2="89802" y2="73742"/>
                        <a14:foregroundMark x1="89802" y1="73742" x2="84475" y2="71026"/>
                        <a14:foregroundMark x1="84475" y1="71026" x2="79148" y2="70624"/>
                        <a14:foregroundMark x1="64384" y1="72938" x2="64079" y2="80986"/>
                        <a14:foregroundMark x1="64079" y1="80986" x2="67504" y2="88028"/>
                        <a14:foregroundMark x1="67504" y1="88028" x2="74810" y2="91247"/>
                        <a14:foregroundMark x1="74810" y1="91247" x2="81431" y2="91348"/>
                        <a14:foregroundMark x1="81431" y1="91348" x2="81659" y2="81791"/>
                        <a14:foregroundMark x1="81659" y1="81791" x2="76941" y2="76157"/>
                        <a14:foregroundMark x1="76941" y1="76157" x2="69863" y2="72736"/>
                        <a14:foregroundMark x1="69863" y1="72736" x2="63623" y2="72636"/>
                        <a14:foregroundMark x1="68874" y1="78068" x2="68874" y2="78068"/>
                        <a14:foregroundMark x1="67808" y1="78571" x2="67808" y2="78571"/>
                        <a14:foregroundMark x1="65830" y1="83400" x2="65830" y2="83400"/>
                        <a14:foregroundMark x1="66667" y1="82897" x2="66667" y2="82897"/>
                        <a14:foregroundMark x1="67047" y1="84909" x2="67047" y2="84909"/>
                        <a14:foregroundMark x1="69559" y1="88129" x2="69559" y2="88129"/>
                        <a14:foregroundMark x1="23668" y1="86117" x2="23668" y2="86117"/>
                        <a14:foregroundMark x1="24353" y1="87123" x2="25951" y2="88732"/>
                        <a14:foregroundMark x1="86758" y1="79376" x2="86834" y2="85010"/>
                        <a14:foregroundMark x1="93227" y1="90845" x2="90259" y2="96076"/>
                        <a14:foregroundMark x1="97032" y1="88732" x2="97717" y2="96278"/>
                        <a14:foregroundMark x1="97717" y1="96278" x2="99011" y2="94064"/>
                        <a14:foregroundMark x1="87519" y1="87123" x2="87519" y2="87123"/>
                        <a14:foregroundMark x1="86606" y1="86016" x2="89726" y2="87827"/>
                        <a14:foregroundMark x1="10122" y1="78471" x2="12709" y2="82193"/>
                        <a14:foregroundMark x1="28311" y1="81489" x2="31659" y2="82897"/>
                        <a14:foregroundMark x1="71309" y1="80785" x2="73973" y2="81288"/>
                        <a14:foregroundMark x1="89574" y1="81489" x2="91781" y2="82495"/>
                        <a14:foregroundMark x1="75799" y1="8753" x2="75799" y2="8753"/>
                        <a14:foregroundMark x1="75799" y1="6740" x2="76180" y2="10262"/>
                        <a14:foregroundMark x1="81279" y1="6640" x2="82040" y2="10765"/>
                        <a14:foregroundMark x1="86758" y1="5433" x2="87443" y2="13179"/>
                        <a14:foregroundMark x1="87443" y1="13179" x2="88280" y2="14286"/>
                        <a14:foregroundMark x1="75647" y1="3018" x2="82116" y2="1509"/>
                        <a14:foregroundMark x1="82116" y1="1509" x2="87139" y2="4225"/>
                        <a14:foregroundMark x1="52283" y1="5634" x2="52359" y2="2616"/>
                        <a14:foregroundMark x1="40259" y1="2817" x2="40791" y2="5936"/>
                        <a14:foregroundMark x1="52892" y1="2918" x2="52892" y2="2918"/>
                        <a14:foregroundMark x1="93075" y1="57646" x2="94368" y2="61268"/>
                        <a14:foregroundMark x1="51598" y1="1811" x2="50609" y2="2213"/>
                        <a14:foregroundMark x1="88280" y1="2918" x2="88128" y2="4728"/>
                        <a14:foregroundMark x1="88432" y1="6640" x2="88813" y2="4024"/>
                        <a14:foregroundMark x1="88356" y1="2314" x2="88432" y2="1610"/>
                        <a14:foregroundMark x1="87900" y1="805" x2="88052" y2="3622"/>
                        <a14:foregroundMark x1="42694" y1="1509" x2="46651" y2="1610"/>
                        <a14:backgroundMark x1="76" y1="77465" x2="76" y2="77465"/>
                        <a14:backgroundMark x1="228" y1="79175" x2="228" y2="79175"/>
                        <a14:backgroundMark x1="152" y1="77666" x2="457" y2="82696"/>
                        <a14:backgroundMark x1="76" y1="87324" x2="228" y2="82998"/>
                        <a14:backgroundMark x1="457" y1="78873" x2="609" y2="76358"/>
                        <a14:backgroundMark x1="47044" y1="805" x2="49772" y2="805"/>
                        <a14:backgroundMark x1="42466" y1="805" x2="43037" y2="8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706136">
            <a:off x="7128550" y="4582355"/>
            <a:ext cx="2504475" cy="1894557"/>
          </a:xfrm>
          <a:prstGeom prst="rect">
            <a:avLst/>
          </a:prstGeom>
        </p:spPr>
      </p:pic>
      <p:pic>
        <p:nvPicPr>
          <p:cNvPr id="8" name="図 7" descr="電子機器の部品&#10;&#10;自動的に生成された説明">
            <a:extLst>
              <a:ext uri="{FF2B5EF4-FFF2-40B4-BE49-F238E27FC236}">
                <a16:creationId xmlns:a16="http://schemas.microsoft.com/office/drawing/2014/main" id="{9C147012-4E6A-594C-B9D5-B0E939934EB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437" b="98048" l="0" r="96943">
                        <a14:foregroundMark x1="2312" y1="7098" x2="4325" y2="16149"/>
                        <a14:foregroundMark x1="4325" y1="16149" x2="9396" y2="23070"/>
                        <a14:foregroundMark x1="9396" y1="23070" x2="15436" y2="23780"/>
                        <a14:foregroundMark x1="15436" y1="23780" x2="21626" y2="23425"/>
                        <a14:foregroundMark x1="21626" y1="23425" x2="22073" y2="22981"/>
                        <a14:foregroundMark x1="8054" y1="7808" x2="13572" y2="11358"/>
                        <a14:foregroundMark x1="13572" y1="11358" x2="8725" y2="7365"/>
                        <a14:foregroundMark x1="8725" y1="7365" x2="6488" y2="7453"/>
                        <a14:foregroundMark x1="149" y1="24046" x2="1193" y2="9228"/>
                        <a14:foregroundMark x1="1193" y1="9228" x2="4325" y2="3017"/>
                        <a14:foregroundMark x1="4325" y1="3017" x2="10365" y2="1863"/>
                        <a14:foregroundMark x1="10365" y1="1863" x2="17450" y2="2130"/>
                        <a14:foregroundMark x1="17450" y1="2130" x2="17375" y2="9406"/>
                        <a14:foregroundMark x1="17375" y1="9406" x2="2088" y2="23869"/>
                        <a14:foregroundMark x1="2088" y1="23869" x2="0" y2="24312"/>
                        <a14:foregroundMark x1="39970" y1="8607" x2="6562" y2="3194"/>
                        <a14:foregroundMark x1="6562" y1="3194" x2="597" y2="4525"/>
                        <a14:foregroundMark x1="567" y1="5928" x2="447" y2="11535"/>
                        <a14:foregroundMark x1="447" y1="11535" x2="7905" y2="16327"/>
                        <a14:foregroundMark x1="7905" y1="16327" x2="38479" y2="13043"/>
                        <a14:foregroundMark x1="38479" y1="13043" x2="40567" y2="7542"/>
                        <a14:foregroundMark x1="41238" y1="9938" x2="73975" y2="13310"/>
                        <a14:foregroundMark x1="73975" y1="13310" x2="84265" y2="16859"/>
                        <a14:foregroundMark x1="84265" y1="16859" x2="89858" y2="26531"/>
                        <a14:foregroundMark x1="89858" y1="26531" x2="91424" y2="36202"/>
                        <a14:foregroundMark x1="91424" y1="36202" x2="82327" y2="42680"/>
                        <a14:foregroundMark x1="82327" y1="42680" x2="72707" y2="45164"/>
                        <a14:foregroundMark x1="72707" y1="45164" x2="60104" y2="41349"/>
                        <a14:foregroundMark x1="60104" y1="41349" x2="53318" y2="35936"/>
                        <a14:foregroundMark x1="53318" y1="35936" x2="42580" y2="19787"/>
                        <a14:foregroundMark x1="42580" y1="19787" x2="41312" y2="9760"/>
                        <a14:foregroundMark x1="78896" y1="7986" x2="86950" y2="10470"/>
                        <a14:foregroundMark x1="86950" y1="10470" x2="90679" y2="17214"/>
                        <a14:foregroundMark x1="90679" y1="17214" x2="91946" y2="28483"/>
                        <a14:foregroundMark x1="92916" y1="7542" x2="94258" y2="41704"/>
                        <a14:foregroundMark x1="97017" y1="43567" x2="97017" y2="49157"/>
                        <a14:foregroundMark x1="2088" y1="77374" x2="2461" y2="84650"/>
                        <a14:foregroundMark x1="2461" y1="84650" x2="6040" y2="90506"/>
                        <a14:foregroundMark x1="6040" y1="90506" x2="18195" y2="95209"/>
                        <a14:foregroundMark x1="18195" y1="95209" x2="42804" y2="96806"/>
                        <a14:foregroundMark x1="42804" y1="96806" x2="59732" y2="96096"/>
                        <a14:foregroundMark x1="59732" y1="96096" x2="68158" y2="96185"/>
                        <a14:foregroundMark x1="68158" y1="96185" x2="83445" y2="94144"/>
                        <a14:foregroundMark x1="83445" y1="94144" x2="94780" y2="87578"/>
                        <a14:foregroundMark x1="94780" y1="87578" x2="94705" y2="80302"/>
                        <a14:foregroundMark x1="94705" y1="80302" x2="88814" y2="76398"/>
                        <a14:foregroundMark x1="88814" y1="76398" x2="74049" y2="74091"/>
                        <a14:foregroundMark x1="74049" y1="74091" x2="2312" y2="76486"/>
                        <a14:foregroundMark x1="21029" y1="75067" x2="20656" y2="82520"/>
                        <a14:foregroundMark x1="20656" y1="82520" x2="24534" y2="87933"/>
                        <a14:foregroundMark x1="24534" y1="87933" x2="30947" y2="89352"/>
                        <a14:foregroundMark x1="30947" y1="89352" x2="33333" y2="81810"/>
                        <a14:foregroundMark x1="33333" y1="81810" x2="27218" y2="75155"/>
                        <a14:foregroundMark x1="27218" y1="75155" x2="21104" y2="74978"/>
                        <a14:foregroundMark x1="21104" y1="74978" x2="20582" y2="75155"/>
                        <a14:foregroundMark x1="14392" y1="87045" x2="14467" y2="78438"/>
                        <a14:foregroundMark x1="14467" y1="78438" x2="9471" y2="73824"/>
                        <a14:foregroundMark x1="9471" y1="73824" x2="3654" y2="75244"/>
                        <a14:foregroundMark x1="3654" y1="75244" x2="969" y2="82254"/>
                        <a14:foregroundMark x1="969" y1="82254" x2="4251" y2="88642"/>
                        <a14:foregroundMark x1="4251" y1="88642" x2="9769" y2="90062"/>
                        <a14:foregroundMark x1="14616" y1="85271" x2="13125" y2="78438"/>
                        <a14:foregroundMark x1="13125" y1="78438" x2="6189" y2="75776"/>
                        <a14:foregroundMark x1="6189" y1="75776" x2="373" y2="80035"/>
                        <a14:foregroundMark x1="373" y1="80035" x2="3430" y2="86247"/>
                        <a14:foregroundMark x1="3430" y1="86247" x2="9172" y2="87933"/>
                        <a14:foregroundMark x1="9172" y1="87933" x2="14840" y2="85537"/>
                        <a14:foregroundMark x1="14840" y1="85537" x2="15511" y2="82875"/>
                        <a14:foregroundMark x1="2312" y1="87755" x2="5220" y2="95386"/>
                        <a14:foregroundMark x1="5220" y1="95386" x2="11633" y2="97427"/>
                        <a14:foregroundMark x1="11633" y1="97427" x2="14094" y2="96894"/>
                        <a14:foregroundMark x1="14392" y1="90594" x2="30425" y2="91304"/>
                        <a14:foregroundMark x1="30425" y1="91304" x2="55556" y2="90240"/>
                        <a14:foregroundMark x1="55556" y1="90240" x2="63535" y2="90240"/>
                        <a14:foregroundMark x1="63535" y1="90240" x2="69724" y2="90062"/>
                        <a14:foregroundMark x1="69724" y1="90062" x2="78523" y2="90062"/>
                        <a14:foregroundMark x1="51752" y1="91216" x2="45861" y2="86335"/>
                        <a14:foregroundMark x1="45861" y1="86335" x2="45190" y2="79326"/>
                        <a14:foregroundMark x1="45190" y1="79326" x2="50634" y2="75865"/>
                        <a14:foregroundMark x1="50634" y1="75865" x2="55779" y2="79414"/>
                        <a14:foregroundMark x1="55779" y1="79414" x2="56376" y2="86779"/>
                        <a14:foregroundMark x1="56376" y1="86779" x2="48770" y2="92902"/>
                        <a14:foregroundMark x1="84937" y1="93878" x2="90828" y2="94232"/>
                        <a14:foregroundMark x1="90828" y1="94232" x2="96570" y2="92280"/>
                        <a14:foregroundMark x1="96570" y1="92280" x2="96943" y2="84916"/>
                        <a14:foregroundMark x1="96943" y1="84916" x2="96122" y2="84028"/>
                        <a14:foregroundMark x1="2685" y1="90683" x2="2759" y2="94144"/>
                        <a14:foregroundMark x1="2013" y1="94765" x2="2461" y2="96717"/>
                        <a14:foregroundMark x1="2535" y1="96894" x2="3654" y2="97427"/>
                        <a14:foregroundMark x1="11857" y1="97782" x2="24087" y2="98048"/>
                        <a14:foregroundMark x1="24087" y1="98048" x2="24609" y2="97782"/>
                        <a14:foregroundMark x1="33408" y1="97604" x2="39224" y2="97870"/>
                        <a14:foregroundMark x1="86353" y1="95563" x2="95451" y2="95120"/>
                        <a14:backgroundMark x1="1044" y1="99201" x2="1044" y2="99201"/>
                        <a14:backgroundMark x1="99329" y1="96894" x2="96793" y2="99645"/>
                        <a14:backgroundMark x1="66890" y1="99734" x2="73229" y2="99911"/>
                        <a14:backgroundMark x1="73229" y1="99911" x2="85459" y2="99645"/>
                        <a14:backgroundMark x1="85459" y1="99645" x2="95377" y2="99645"/>
                        <a14:backgroundMark x1="65846" y1="99201" x2="59582" y2="99468"/>
                        <a14:backgroundMark x1="5220" y1="99734" x2="32438" y2="99911"/>
                        <a14:backgroundMark x1="32438" y1="99911" x2="47054" y2="99201"/>
                        <a14:backgroundMark x1="373" y1="4082" x2="224" y2="5058"/>
                        <a14:backgroundMark x1="447" y1="4703" x2="149" y2="57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257533">
            <a:off x="5593231" y="4284596"/>
            <a:ext cx="2503966" cy="210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015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</TotalTime>
  <Words>134</Words>
  <Application>Microsoft Macintosh PowerPoint</Application>
  <PresentationFormat>A4 210 x 297 mm</PresentationFormat>
  <Paragraphs>26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2" baseType="lpstr">
      <vt:lpstr>Hiragino Kaku Gothic StdN W8</vt:lpstr>
      <vt:lpstr>游ゴシック</vt:lpstr>
      <vt:lpstr>Arial</vt:lpstr>
      <vt:lpstr>Calibri</vt:lpstr>
      <vt:lpstr>Office テーマ</vt:lpstr>
      <vt:lpstr>micro:bit 教材データ</vt:lpstr>
      <vt:lpstr>プログラム</vt:lpstr>
      <vt:lpstr>ひょうじする</vt:lpstr>
      <vt:lpstr>おんどを はかる（温度を測る）</vt:lpstr>
      <vt:lpstr>プログラム</vt:lpstr>
      <vt:lpstr>おまけのプログラム</vt:lpstr>
      <vt:lpstr>教材置場のURL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micro:bit 教材データ</dc:title>
  <dc:creator>土井 智晴</dc:creator>
  <cp:lastModifiedBy>土井 智晴</cp:lastModifiedBy>
  <cp:revision>16</cp:revision>
  <cp:lastPrinted>2020-02-12T23:00:24Z</cp:lastPrinted>
  <dcterms:created xsi:type="dcterms:W3CDTF">2020-02-05T11:40:06Z</dcterms:created>
  <dcterms:modified xsi:type="dcterms:W3CDTF">2020-02-13T10:00:00Z</dcterms:modified>
</cp:coreProperties>
</file>